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726A-B18D-466C-935D-449A6B68BD0C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9AF1-8C60-4B00-872B-75EF91699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44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726A-B18D-466C-935D-449A6B68BD0C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9AF1-8C60-4B00-872B-75EF91699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006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726A-B18D-466C-935D-449A6B68BD0C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9AF1-8C60-4B00-872B-75EF91699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64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726A-B18D-466C-935D-449A6B68BD0C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9AF1-8C60-4B00-872B-75EF91699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20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726A-B18D-466C-935D-449A6B68BD0C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9AF1-8C60-4B00-872B-75EF91699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41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726A-B18D-466C-935D-449A6B68BD0C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9AF1-8C60-4B00-872B-75EF91699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7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726A-B18D-466C-935D-449A6B68BD0C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9AF1-8C60-4B00-872B-75EF91699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273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726A-B18D-466C-935D-449A6B68BD0C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9AF1-8C60-4B00-872B-75EF91699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28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726A-B18D-466C-935D-449A6B68BD0C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9AF1-8C60-4B00-872B-75EF91699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62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726A-B18D-466C-935D-449A6B68BD0C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9AF1-8C60-4B00-872B-75EF91699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331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726A-B18D-466C-935D-449A6B68BD0C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9AF1-8C60-4B00-872B-75EF91699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774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5726A-B18D-466C-935D-449A6B68BD0C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89AF1-8C60-4B00-872B-75EF91699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99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linR\Pictures\10624899_10203386619160978_86985317392693924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70" y="526368"/>
            <a:ext cx="3265461" cy="5805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08313" cy="513978"/>
          </a:xfrm>
        </p:spPr>
        <p:txBody>
          <a:bodyPr>
            <a:noAutofit/>
          </a:bodyPr>
          <a:lstStyle/>
          <a:p>
            <a:r>
              <a:rPr lang="en-CA" sz="3200" dirty="0" smtClean="0"/>
              <a:t>Haida Nation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30178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5696" y="116632"/>
            <a:ext cx="6048672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CA" sz="2800" dirty="0" smtClean="0"/>
              <a:t>-1774 first contact</a:t>
            </a:r>
          </a:p>
          <a:p>
            <a:r>
              <a:rPr lang="en-CA" sz="2800" dirty="0" smtClean="0"/>
              <a:t>-1853 first foreign permit issued</a:t>
            </a:r>
          </a:p>
          <a:p>
            <a:r>
              <a:rPr lang="en-CA" sz="2800" dirty="0" smtClean="0"/>
              <a:t>-1862 disease</a:t>
            </a:r>
          </a:p>
          <a:p>
            <a:r>
              <a:rPr lang="en-CA" sz="2800" dirty="0" smtClean="0"/>
              <a:t>-1985 Athlii Gwaii</a:t>
            </a:r>
            <a:endParaRPr lang="en-C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68825"/>
            <a:ext cx="7272808" cy="48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58" y="1697905"/>
            <a:ext cx="5319463" cy="3546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51520" y="396629"/>
            <a:ext cx="2952328" cy="6148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ea typeface="Calibri"/>
                <a:cs typeface="Times New Roman"/>
              </a:rPr>
              <a:t>-2001 Land Use Planning/Protocol Agreement and planning process framework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ea typeface="Calibri"/>
                <a:cs typeface="Times New Roman"/>
              </a:rPr>
              <a:t>-2003 Community Planning Forum/CHN/Province/Communities/Stake holders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dirty="0">
                <a:ea typeface="Calibri"/>
                <a:cs typeface="Times New Roman"/>
              </a:rPr>
              <a:t>Haida Land Use Vision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ea typeface="Calibri"/>
                <a:cs typeface="Times New Roman"/>
              </a:rPr>
              <a:t>-2004 Court case:  Haida Nation v. B.C. and Weyerhauser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ea typeface="Calibri"/>
                <a:cs typeface="Times New Roman"/>
              </a:rPr>
              <a:t>-2005 Island Spirit Rising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dirty="0">
                <a:ea typeface="Calibri"/>
                <a:cs typeface="Times New Roman"/>
              </a:rPr>
              <a:t>Ecosystem Based Management Principles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dirty="0">
                <a:ea typeface="Calibri"/>
                <a:cs typeface="Times New Roman"/>
              </a:rPr>
              <a:t>Forest Practises Code to Forest and Range Practices Act.</a:t>
            </a:r>
          </a:p>
        </p:txBody>
      </p:sp>
    </p:spTree>
    <p:extLst>
      <p:ext uri="{BB962C8B-B14F-4D97-AF65-F5344CB8AC3E}">
        <p14:creationId xmlns:p14="http://schemas.microsoft.com/office/powerpoint/2010/main" val="193824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8640"/>
            <a:ext cx="5040560" cy="6483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217" y="1988840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Haida Gwaii </a:t>
            </a:r>
          </a:p>
          <a:p>
            <a:pPr algn="ctr"/>
            <a:r>
              <a:rPr lang="en-CA" sz="2800" dirty="0" smtClean="0"/>
              <a:t>Protected Areas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3944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3600400" cy="619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ea typeface="Calibri"/>
                <a:cs typeface="Times New Roman"/>
              </a:rPr>
              <a:t> -2006 Govt. to Govt. negotiations and understanding between CHN/Province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dirty="0">
                <a:ea typeface="Calibri"/>
                <a:cs typeface="Times New Roman"/>
              </a:rPr>
              <a:t>Land Use Planning Negotiations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dirty="0">
                <a:ea typeface="Calibri"/>
                <a:cs typeface="Times New Roman"/>
              </a:rPr>
              <a:t>Timber Supply Review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ea typeface="Calibri"/>
                <a:cs typeface="Times New Roman"/>
              </a:rPr>
              <a:t>-2007 Strategic Land Use Agreement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ea typeface="Calibri"/>
                <a:cs typeface="Times New Roman"/>
              </a:rPr>
              <a:t>-2009 Protected Areas Established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ea typeface="Calibri"/>
                <a:cs typeface="Times New Roman"/>
              </a:rPr>
              <a:t>-2010 Protected Area Management Plans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dirty="0">
                <a:ea typeface="Calibri"/>
                <a:cs typeface="Times New Roman"/>
              </a:rPr>
              <a:t>Establishment of Haida Gwaii Management Council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dirty="0">
                <a:ea typeface="Calibri"/>
                <a:cs typeface="Times New Roman"/>
              </a:rPr>
              <a:t>Haida Tenure Acquisition (TFL 60, FLTC Agreement)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dirty="0">
                <a:ea typeface="Calibri"/>
                <a:cs typeface="Times New Roman"/>
              </a:rPr>
              <a:t>Kunst’aa guu   Kunst’ aayah Reconciliation Protocol</a:t>
            </a:r>
          </a:p>
          <a:p>
            <a:r>
              <a:rPr lang="en-CA" dirty="0">
                <a:ea typeface="Calibri"/>
                <a:cs typeface="Times New Roman"/>
              </a:rPr>
              <a:t>Haida Gwaii Land Use Objectives Order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249"/>
            <a:ext cx="4176464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507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1"/>
            <a:ext cx="8081639" cy="53877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29880" y="404664"/>
            <a:ext cx="4355555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 smtClean="0">
                <a:ea typeface="Calibri"/>
                <a:cs typeface="Times New Roman"/>
              </a:rPr>
              <a:t>2011- 2014 </a:t>
            </a:r>
            <a:r>
              <a:rPr lang="en-CA" dirty="0">
                <a:ea typeface="Calibri"/>
                <a:cs typeface="Times New Roman"/>
              </a:rPr>
              <a:t>Taan Forestry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dirty="0">
                <a:ea typeface="Calibri"/>
                <a:cs typeface="Times New Roman"/>
              </a:rPr>
              <a:t>Markets?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CA" dirty="0">
                <a:ea typeface="Calibri"/>
                <a:cs typeface="Times New Roman"/>
              </a:rPr>
              <a:t>Connection from supplier to customer</a:t>
            </a: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ea typeface="Calibri"/>
                <a:cs typeface="Times New Roman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dirty="0">
                <a:ea typeface="Calibri"/>
                <a:cs typeface="Times New Roman"/>
              </a:rPr>
              <a:t>Business Case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CA" dirty="0" smtClean="0">
                <a:ea typeface="Calibri"/>
                <a:cs typeface="Times New Roman"/>
              </a:rPr>
              <a:t>Formula</a:t>
            </a:r>
          </a:p>
        </p:txBody>
      </p:sp>
    </p:spTree>
    <p:extLst>
      <p:ext uri="{BB962C8B-B14F-4D97-AF65-F5344CB8AC3E}">
        <p14:creationId xmlns:p14="http://schemas.microsoft.com/office/powerpoint/2010/main" val="224437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152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Haida Nation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Haida Nation</dc:title>
  <dc:creator>ColinR</dc:creator>
  <cp:lastModifiedBy>NEW</cp:lastModifiedBy>
  <cp:revision>7</cp:revision>
  <dcterms:created xsi:type="dcterms:W3CDTF">2014-11-30T15:56:41Z</dcterms:created>
  <dcterms:modified xsi:type="dcterms:W3CDTF">2014-12-01T16:49:29Z</dcterms:modified>
</cp:coreProperties>
</file>